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7986-8073-4116-8A65-A63B1D24FECB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E08C-2753-4AEA-97D3-CB1767A0841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Perché scegliere il bene</a:t>
            </a:r>
            <a:endParaRPr lang="it-IT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verità sulla virtù</a:t>
            </a:r>
            <a:endParaRPr lang="it-IT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1052736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vero, il bene, il giusto sono qualcosa di più grande dell’uomo.</a:t>
            </a:r>
            <a:endParaRPr lang="it-IT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299695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Tutto ciò porta a cambiare prospettiva, </a:t>
            </a:r>
          </a:p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vedere le cose con gli occhi degli altri. </a:t>
            </a:r>
          </a:p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la compassione, la comunione.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087724" y="5229200"/>
            <a:ext cx="4968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L’imparzialità</a:t>
            </a:r>
            <a:endParaRPr lang="it-IT" sz="6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1124744"/>
            <a:ext cx="7992888" cy="460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L’istanza morale l’uomo se la porta dentro, e da essa viene incessantemente attratto come da un cielo stellato che lo sorveglia premuroso nel buio della notte.</a:t>
            </a:r>
            <a:endParaRPr lang="it-IT" sz="4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 possibili risposte</a:t>
            </a:r>
            <a:endParaRPr lang="it-IT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3661867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Devi fare il bene perché sarai più felice</a:t>
            </a:r>
          </a:p>
          <a:p>
            <a:pPr>
              <a:buNone/>
            </a:pPr>
            <a:endParaRPr lang="it-IT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Devi fare il bene perché così vuole Dio</a:t>
            </a:r>
          </a:p>
          <a:p>
            <a:pPr>
              <a:buNone/>
            </a:pPr>
            <a:endParaRPr lang="it-IT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25000"/>
                  </a:schemeClr>
                </a:solidFill>
              </a:rPr>
              <a:t>Devi fare il bene perché così vuole la legge morale naturale</a:t>
            </a:r>
            <a:endParaRPr lang="it-IT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29562" y="249289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</a:rPr>
              <a:t>Il bene si fa solo per convenienza, </a:t>
            </a:r>
          </a:p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</a:rPr>
              <a:t>per interesse personale.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29562" y="4553833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</a:rPr>
              <a:t>Il benessere personale non può costituire il fondamento del bene</a:t>
            </a:r>
            <a:endParaRPr lang="it-IT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 fare il bene perché sarai più felice</a:t>
            </a:r>
            <a:b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eudemonismo</a:t>
            </a:r>
            <a:r>
              <a:rPr lang="it-IT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 fare il bene perché </a:t>
            </a:r>
            <a:b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così vuole Dio</a:t>
            </a:r>
            <a:endParaRPr lang="it-IT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4928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alcuni il concetto di Dio non dice niente.</a:t>
            </a:r>
          </a:p>
          <a:p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poi quale Dio , visto che ci sono tante religioni?</a:t>
            </a:r>
            <a:endParaRPr lang="it-IT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3717032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un errore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sottoporre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bene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all’autorità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 (quale Dio?)</a:t>
            </a:r>
            <a:endParaRPr lang="it-IT" sz="28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non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originario e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assoluto.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63588" y="5661248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Semmai, se aderisci al bene farai la volontà di Dio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47667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Porre l’etica come autonoma, come non sottoposta alla religione, non significa in alcun modo giungere a far a meno di Dio. </a:t>
            </a:r>
          </a:p>
          <a:p>
            <a:pPr algn="just"/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t-IT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contrario, conduce ad attingere il vero volto di Dio, il Dio Sommo Bene, l’amore assoluto.</a:t>
            </a:r>
            <a:endParaRPr lang="it-IT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 descr="Immagin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2648" y="5085184"/>
            <a:ext cx="7718705" cy="1224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 fare il bene perché così vuole la legge morale </a:t>
            </a:r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naturale</a:t>
            </a:r>
            <a:endParaRPr lang="it-IT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204864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è lecito perché contro natura</a:t>
            </a:r>
            <a:endParaRPr lang="it-IT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223628" y="2636912"/>
            <a:ext cx="6948772" cy="864096"/>
            <a:chOff x="1043608" y="3429000"/>
            <a:chExt cx="6948772" cy="864096"/>
          </a:xfrm>
        </p:grpSpPr>
        <p:sp>
          <p:nvSpPr>
            <p:cNvPr id="4" name="CasellaDiTesto 3"/>
            <p:cNvSpPr txBox="1"/>
            <p:nvPr/>
          </p:nvSpPr>
          <p:spPr>
            <a:xfrm>
              <a:off x="1043608" y="3429000"/>
              <a:ext cx="35283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Natura 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Uguale 4"/>
            <p:cNvSpPr/>
            <p:nvPr/>
          </p:nvSpPr>
          <p:spPr>
            <a:xfrm>
              <a:off x="3527884" y="3717032"/>
              <a:ext cx="720080" cy="432048"/>
            </a:xfrm>
            <a:prstGeom prst="mathEqual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463988" y="3462099"/>
              <a:ext cx="35283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Razionale 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1187624" y="4235604"/>
            <a:ext cx="7560840" cy="2433756"/>
            <a:chOff x="1187624" y="4077072"/>
            <a:chExt cx="7560840" cy="2433756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1187624" y="4077072"/>
              <a:ext cx="2888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Natura 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Uguale 11"/>
            <p:cNvSpPr/>
            <p:nvPr/>
          </p:nvSpPr>
          <p:spPr>
            <a:xfrm>
              <a:off x="3707904" y="4365104"/>
              <a:ext cx="720080" cy="432048"/>
            </a:xfrm>
            <a:prstGeom prst="mathEqual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4059736" y="4110171"/>
              <a:ext cx="28885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Caso 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187624" y="4941168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Natura 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Uguale 15"/>
            <p:cNvSpPr/>
            <p:nvPr/>
          </p:nvSpPr>
          <p:spPr>
            <a:xfrm>
              <a:off x="3707904" y="5157192"/>
              <a:ext cx="720080" cy="432048"/>
            </a:xfrm>
            <a:prstGeom prst="mathEqual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4716016" y="4941168"/>
              <a:ext cx="40324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4800" b="1" spc="300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Matrigna malvagia</a:t>
              </a:r>
              <a:endParaRPr lang="it-IT" sz="4800" b="1" spc="3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CasellaDiTesto 18"/>
          <p:cNvSpPr txBox="1"/>
          <p:nvPr/>
        </p:nvSpPr>
        <p:spPr>
          <a:xfrm>
            <a:off x="1367644" y="371703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c’è chi la vede diversamente</a:t>
            </a:r>
            <a:endParaRPr lang="it-IT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31540" y="945302"/>
            <a:ext cx="82809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conoscenza del bene non si può porre al di fuori dell’uomo, si cercare nel suo intimo.</a:t>
            </a:r>
            <a:endParaRPr lang="it-IT" sz="4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39330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In interiore </a:t>
            </a:r>
            <a:r>
              <a:rPr lang="it-IT" sz="4800" i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homine</a:t>
            </a:r>
            <a:r>
              <a:rPr lang="it-IT" sz="48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habitat </a:t>
            </a:r>
            <a:r>
              <a:rPr lang="it-IT" sz="4800" i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veritas</a:t>
            </a:r>
            <a:endParaRPr lang="it-IT" sz="48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164288" y="483954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Agostino</a:t>
            </a:r>
            <a:r>
              <a:rPr lang="it-IT" sz="2400" dirty="0" smtClean="0"/>
              <a:t> 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99592" y="1988840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Nell’intimo dell’uomo si trova la sua essenza, la libertà.</a:t>
            </a:r>
            <a:endParaRPr lang="it-IT" sz="6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791580" y="548680"/>
            <a:ext cx="7560840" cy="1938992"/>
            <a:chOff x="107504" y="548680"/>
            <a:chExt cx="7560840" cy="1938992"/>
          </a:xfrm>
        </p:grpSpPr>
        <p:sp>
          <p:nvSpPr>
            <p:cNvPr id="2" name="Rettangolo 1"/>
            <p:cNvSpPr/>
            <p:nvPr/>
          </p:nvSpPr>
          <p:spPr>
            <a:xfrm>
              <a:off x="107504" y="1052736"/>
              <a:ext cx="2952328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6000" b="1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Libertà</a:t>
              </a:r>
              <a:r>
                <a:rPr lang="it-IT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it-IT" dirty="0"/>
            </a:p>
          </p:txBody>
        </p:sp>
        <p:sp>
          <p:nvSpPr>
            <p:cNvPr id="3" name="Diverso da 2"/>
            <p:cNvSpPr/>
            <p:nvPr/>
          </p:nvSpPr>
          <p:spPr>
            <a:xfrm>
              <a:off x="3059832" y="1124744"/>
              <a:ext cx="1368152" cy="936104"/>
            </a:xfrm>
            <a:prstGeom prst="mathNotEqual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4932040" y="548680"/>
              <a:ext cx="273630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6000" b="1" dirty="0" smtClean="0">
                  <a:solidFill>
                    <a:schemeClr val="bg2">
                      <a:lumMod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Libero arbitrio</a:t>
              </a:r>
            </a:p>
          </p:txBody>
        </p:sp>
      </p:grpSp>
      <p:sp>
        <p:nvSpPr>
          <p:cNvPr id="6" name="Rettangolo 5"/>
          <p:cNvSpPr/>
          <p:nvPr/>
        </p:nvSpPr>
        <p:spPr>
          <a:xfrm>
            <a:off x="2447764" y="2644170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Libertà</a:t>
            </a:r>
          </a:p>
          <a:p>
            <a:pPr algn="ctr"/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 adesione al</a:t>
            </a:r>
            <a:r>
              <a:rPr lang="it-IT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600" dirty="0"/>
          </a:p>
        </p:txBody>
      </p:sp>
      <p:sp>
        <p:nvSpPr>
          <p:cNvPr id="7" name="Rettangolo 6"/>
          <p:cNvSpPr/>
          <p:nvPr/>
        </p:nvSpPr>
        <p:spPr>
          <a:xfrm>
            <a:off x="179512" y="4437112"/>
            <a:ext cx="2952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095836" y="5365665"/>
            <a:ext cx="2952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796136" y="4365104"/>
            <a:ext cx="2952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6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giusto</a:t>
            </a:r>
            <a:r>
              <a:rPr lang="it-IT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272</Words>
  <Application>Microsoft Office PowerPoint</Application>
  <PresentationFormat>Presentazione su schermo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Perché scegliere il bene</vt:lpstr>
      <vt:lpstr>Tre possibili risposte</vt:lpstr>
      <vt:lpstr>Devi fare il bene perché sarai più felice eudemonismo </vt:lpstr>
      <vt:lpstr>Devi fare il bene perché  così vuole Dio</vt:lpstr>
      <vt:lpstr>Diapositiva 5</vt:lpstr>
      <vt:lpstr>Devi fare il bene perché così vuole la legge morale naturale</vt:lpstr>
      <vt:lpstr>Diapositiva 7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scegliere il bene</dc:title>
  <dc:creator>Vincenzo</dc:creator>
  <cp:lastModifiedBy>Enzo</cp:lastModifiedBy>
  <cp:revision>24</cp:revision>
  <dcterms:created xsi:type="dcterms:W3CDTF">2013-05-29T14:09:32Z</dcterms:created>
  <dcterms:modified xsi:type="dcterms:W3CDTF">2013-05-30T16:11:39Z</dcterms:modified>
</cp:coreProperties>
</file>